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4178c138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4178c138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5f9a8380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15f9a8380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15f9a8380b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15f9a8380b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5f9a8380b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15f9a8380b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15f9a8380b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15f9a8380b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14178c138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14178c138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15f9a8380b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15f9a8380b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15f9a8380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15f9a8380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15f9a8380b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15f9a8380b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7886347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17886347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14178c138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14178c138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178863472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178863472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15f9a8380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15f9a8380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4178c138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4178c138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5f9a8380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5f9a8380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5f9a8380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5f9a8380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5f9a8380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5f9a8380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5f9a8380b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5f9a8380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5f9a8380b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5f9a8380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 Team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 Analysis and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Attack </a:t>
            </a:r>
            <a:r>
              <a:rPr lang="en"/>
              <a:t>Characterization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/>
        </p:nvSpPr>
        <p:spPr>
          <a:xfrm>
            <a:off x="1041150" y="80075"/>
            <a:ext cx="382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Identifying the Port Scan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25" y="1525450"/>
            <a:ext cx="8839198" cy="361804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/>
        </p:nvSpPr>
        <p:spPr>
          <a:xfrm>
            <a:off x="581275" y="536575"/>
            <a:ext cx="6434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 Port scan occurred at 2:58pm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There were 3,996 packets sent from the IP address 192.168.1.8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 few thousand requests all for different port numbers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/>
        </p:nvSpPr>
        <p:spPr>
          <a:xfrm>
            <a:off x="827200" y="78250"/>
            <a:ext cx="47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Finding the Request for the Hidden Directory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06325"/>
            <a:ext cx="8839199" cy="3637183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 txBox="1"/>
          <p:nvPr/>
        </p:nvSpPr>
        <p:spPr>
          <a:xfrm>
            <a:off x="503800" y="466025"/>
            <a:ext cx="5886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At 2:59pm 4,271 requests were made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Each request was for a different directory from the DIRB wordlist, it identified two directories, server status, and webdav.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/>
        </p:nvSpPr>
        <p:spPr>
          <a:xfrm>
            <a:off x="1039600" y="55900"/>
            <a:ext cx="623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Uncovering the Brute Force Attack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7" name="Google Shape;1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30075"/>
            <a:ext cx="8839197" cy="361343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5"/>
          <p:cNvSpPr txBox="1"/>
          <p:nvPr/>
        </p:nvSpPr>
        <p:spPr>
          <a:xfrm>
            <a:off x="1085350" y="542675"/>
            <a:ext cx="5384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9,932 requests were made during the attack.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Once the credentials were found the hydra application stopped sending requests, so they were all needed.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913" y="1158975"/>
            <a:ext cx="8066176" cy="382434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/>
          <p:nvPr/>
        </p:nvSpPr>
        <p:spPr>
          <a:xfrm>
            <a:off x="1655175" y="0"/>
            <a:ext cx="465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Finding the Webdav Connection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5" name="Google Shape;175;p26"/>
          <p:cNvSpPr txBox="1"/>
          <p:nvPr/>
        </p:nvSpPr>
        <p:spPr>
          <a:xfrm>
            <a:off x="1610675" y="400200"/>
            <a:ext cx="561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22 total request were made to the webdav directory.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 php-reverse-shell.php file was requested several times.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 Team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Alarms and Mitigation Strategies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/>
        </p:nvSpPr>
        <p:spPr>
          <a:xfrm>
            <a:off x="703000" y="80075"/>
            <a:ext cx="323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Mitigation: Blocking the Port Scan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6" name="Google Shape;186;p28"/>
          <p:cNvSpPr txBox="1"/>
          <p:nvPr/>
        </p:nvSpPr>
        <p:spPr>
          <a:xfrm>
            <a:off x="453850" y="729700"/>
            <a:ext cx="15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Alarm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516125" y="1379325"/>
            <a:ext cx="4056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What </a:t>
            </a:r>
            <a:r>
              <a:rPr lang="en" sz="1200">
                <a:solidFill>
                  <a:schemeClr val="dk1"/>
                </a:solidFill>
              </a:rPr>
              <a:t>kind of alarm can be set to detect future port scans?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88" name="Google Shape;188;p28"/>
          <p:cNvSpPr txBox="1"/>
          <p:nvPr/>
        </p:nvSpPr>
        <p:spPr>
          <a:xfrm>
            <a:off x="453850" y="2126775"/>
            <a:ext cx="359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 filter can be activated if detected traffic from a single source IP address is connecting to different ports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516125" y="3230250"/>
            <a:ext cx="3817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What threshold </a:t>
            </a:r>
            <a:r>
              <a:rPr lang="en" sz="1200">
                <a:solidFill>
                  <a:schemeClr val="dk1"/>
                </a:solidFill>
              </a:rPr>
              <a:t>would</a:t>
            </a:r>
            <a:r>
              <a:rPr lang="en" sz="1200">
                <a:solidFill>
                  <a:schemeClr val="dk1"/>
                </a:solidFill>
              </a:rPr>
              <a:t> you set to activate this alarm?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516125" y="3719700"/>
            <a:ext cx="2945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Any IP attempting to access closed ports should have the filter activate.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91" name="Google Shape;191;p28"/>
          <p:cNvSpPr txBox="1"/>
          <p:nvPr/>
        </p:nvSpPr>
        <p:spPr>
          <a:xfrm>
            <a:off x="5624025" y="729700"/>
            <a:ext cx="25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System Hardening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5027800" y="1379325"/>
            <a:ext cx="3159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What configurations can be set on the host to mitigate port scans?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93" name="Google Shape;193;p28"/>
          <p:cNvSpPr txBox="1"/>
          <p:nvPr/>
        </p:nvSpPr>
        <p:spPr>
          <a:xfrm>
            <a:off x="4929925" y="2126775"/>
            <a:ext cx="3595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Install a firewall, an IPS can detect port scans and shut them down.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94" name="Google Shape;194;p28"/>
          <p:cNvSpPr txBox="1"/>
          <p:nvPr/>
        </p:nvSpPr>
        <p:spPr>
          <a:xfrm>
            <a:off x="5027800" y="3137850"/>
            <a:ext cx="3595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Describe the solution. If Possible, provide required command lines.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95" name="Google Shape;195;p28"/>
          <p:cNvSpPr txBox="1"/>
          <p:nvPr/>
        </p:nvSpPr>
        <p:spPr>
          <a:xfrm>
            <a:off x="4885425" y="3719700"/>
            <a:ext cx="3159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Filtering traffic from an IP triggered by the IPS can </a:t>
            </a:r>
            <a:r>
              <a:rPr lang="en" sz="1200">
                <a:solidFill>
                  <a:schemeClr val="dk1"/>
                </a:solidFill>
              </a:rPr>
              <a:t>effectively mitigate port scans.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/>
        </p:nvSpPr>
        <p:spPr>
          <a:xfrm>
            <a:off x="560625" y="89000"/>
            <a:ext cx="558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Mitigation: Finding the request for the Hidden Directory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1" name="Google Shape;201;p29"/>
          <p:cNvSpPr txBox="1"/>
          <p:nvPr/>
        </p:nvSpPr>
        <p:spPr>
          <a:xfrm>
            <a:off x="907700" y="747500"/>
            <a:ext cx="142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Alarm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2" name="Google Shape;202;p29"/>
          <p:cNvSpPr txBox="1"/>
          <p:nvPr/>
        </p:nvSpPr>
        <p:spPr>
          <a:xfrm>
            <a:off x="765275" y="1219125"/>
            <a:ext cx="3737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What kind of alarm can be set to detect future unauthorized access?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578425" y="2091225"/>
            <a:ext cx="2936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An alarm could be set to go off for any IP address not on the </a:t>
            </a:r>
            <a:r>
              <a:rPr lang="en" sz="1200">
                <a:solidFill>
                  <a:schemeClr val="dk1"/>
                </a:solidFill>
              </a:rPr>
              <a:t>whitelist</a:t>
            </a:r>
            <a:r>
              <a:rPr lang="en" sz="1200">
                <a:solidFill>
                  <a:schemeClr val="dk1"/>
                </a:solidFill>
              </a:rPr>
              <a:t> that attempts to access.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04" name="Google Shape;204;p29"/>
          <p:cNvSpPr txBox="1"/>
          <p:nvPr/>
        </p:nvSpPr>
        <p:spPr>
          <a:xfrm>
            <a:off x="658500" y="2847600"/>
            <a:ext cx="3506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What threshold would you set to activate this alarm?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05" name="Google Shape;205;p29"/>
          <p:cNvSpPr txBox="1"/>
          <p:nvPr/>
        </p:nvSpPr>
        <p:spPr>
          <a:xfrm>
            <a:off x="729700" y="3666300"/>
            <a:ext cx="314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The threshold for this alarm would be 1, for any machine accessing it.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06" name="Google Shape;206;p29"/>
          <p:cNvSpPr txBox="1"/>
          <p:nvPr/>
        </p:nvSpPr>
        <p:spPr>
          <a:xfrm>
            <a:off x="5330350" y="747500"/>
            <a:ext cx="22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System Hardening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7" name="Google Shape;207;p29"/>
          <p:cNvSpPr txBox="1"/>
          <p:nvPr/>
        </p:nvSpPr>
        <p:spPr>
          <a:xfrm>
            <a:off x="5232500" y="1219125"/>
            <a:ext cx="314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What configuration can be set on the host to block unwanted access?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08" name="Google Shape;208;p29"/>
          <p:cNvSpPr txBox="1"/>
          <p:nvPr/>
        </p:nvSpPr>
        <p:spPr>
          <a:xfrm>
            <a:off x="5161300" y="2064525"/>
            <a:ext cx="3025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This directory should not be allowed to exist on the server.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5374900" y="2794225"/>
            <a:ext cx="2669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Describe the solution. If possible, provide required command lines.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10" name="Google Shape;210;p29"/>
          <p:cNvSpPr txBox="1"/>
          <p:nvPr/>
        </p:nvSpPr>
        <p:spPr>
          <a:xfrm>
            <a:off x="5334850" y="3573900"/>
            <a:ext cx="2749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rmdir -r This can be used to remove all files and  the directory itself from the server. 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/>
          <p:nvPr/>
        </p:nvSpPr>
        <p:spPr>
          <a:xfrm>
            <a:off x="311425" y="124600"/>
            <a:ext cx="468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Mitigation: Preventing Brute Force Attacks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6" name="Google Shape;216;p30"/>
          <p:cNvSpPr txBox="1"/>
          <p:nvPr/>
        </p:nvSpPr>
        <p:spPr>
          <a:xfrm>
            <a:off x="863200" y="703013"/>
            <a:ext cx="126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Alarm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7" name="Google Shape;217;p30"/>
          <p:cNvSpPr txBox="1"/>
          <p:nvPr/>
        </p:nvSpPr>
        <p:spPr>
          <a:xfrm>
            <a:off x="805375" y="1281450"/>
            <a:ext cx="369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kind of alarm can be set to detect future brute force attacks?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8" name="Google Shape;218;p30"/>
          <p:cNvSpPr txBox="1"/>
          <p:nvPr/>
        </p:nvSpPr>
        <p:spPr>
          <a:xfrm>
            <a:off x="805375" y="2154163"/>
            <a:ext cx="307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An alert can be created if 401 Unauthorized is returned from the server over a threshold.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19" name="Google Shape;219;p30"/>
          <p:cNvSpPr txBox="1"/>
          <p:nvPr/>
        </p:nvSpPr>
        <p:spPr>
          <a:xfrm>
            <a:off x="854275" y="3150175"/>
            <a:ext cx="266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threshold what do you say to activate this alarm?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0" name="Google Shape;220;p30"/>
          <p:cNvSpPr txBox="1"/>
          <p:nvPr/>
        </p:nvSpPr>
        <p:spPr>
          <a:xfrm>
            <a:off x="863200" y="4066750"/>
            <a:ext cx="3034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Start with 5 over a 30 minute period to allow forgotten  or </a:t>
            </a:r>
            <a:r>
              <a:rPr lang="en" sz="1200">
                <a:solidFill>
                  <a:schemeClr val="dk1"/>
                </a:solidFill>
              </a:rPr>
              <a:t>mistyped</a:t>
            </a:r>
            <a:r>
              <a:rPr lang="en" sz="1200">
                <a:solidFill>
                  <a:schemeClr val="dk1"/>
                </a:solidFill>
              </a:rPr>
              <a:t> passwords and refine.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21" name="Google Shape;221;p30"/>
          <p:cNvSpPr txBox="1"/>
          <p:nvPr/>
        </p:nvSpPr>
        <p:spPr>
          <a:xfrm>
            <a:off x="5730825" y="703025"/>
            <a:ext cx="253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System Hardening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2" name="Google Shape;222;p30"/>
          <p:cNvSpPr txBox="1"/>
          <p:nvPr/>
        </p:nvSpPr>
        <p:spPr>
          <a:xfrm>
            <a:off x="5090100" y="1281450"/>
            <a:ext cx="359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configuration can be set on the host to block brute force attacks?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3" name="Google Shape;223;p30"/>
          <p:cNvSpPr txBox="1"/>
          <p:nvPr/>
        </p:nvSpPr>
        <p:spPr>
          <a:xfrm>
            <a:off x="5090100" y="2075275"/>
            <a:ext cx="320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Limit failed login attempts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4" name="Google Shape;224;p30"/>
          <p:cNvSpPr txBox="1"/>
          <p:nvPr/>
        </p:nvSpPr>
        <p:spPr>
          <a:xfrm>
            <a:off x="5090100" y="2475475"/>
            <a:ext cx="269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Limit logins to a whitelist of IP addresses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5045625" y="3150175"/>
            <a:ext cx="316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Describe the solution. If possible, provide the required command line.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5090100" y="4020550"/>
            <a:ext cx="2696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Configure account policies on your server to limit failed login attempts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/>
        </p:nvSpPr>
        <p:spPr>
          <a:xfrm>
            <a:off x="258050" y="71200"/>
            <a:ext cx="459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Mitigation: Detecting the WebDAV connection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31"/>
          <p:cNvSpPr txBox="1"/>
          <p:nvPr/>
        </p:nvSpPr>
        <p:spPr>
          <a:xfrm>
            <a:off x="578425" y="1283250"/>
            <a:ext cx="355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kind of alarm can you set to detect future access to this directory?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3" name="Google Shape;233;p31"/>
          <p:cNvSpPr txBox="1"/>
          <p:nvPr/>
        </p:nvSpPr>
        <p:spPr>
          <a:xfrm>
            <a:off x="471625" y="1898850"/>
            <a:ext cx="377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Set an alert for any blacklisted IP attempting to access this directory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4" name="Google Shape;234;p31"/>
          <p:cNvSpPr txBox="1"/>
          <p:nvPr/>
        </p:nvSpPr>
        <p:spPr>
          <a:xfrm>
            <a:off x="493825" y="2514450"/>
            <a:ext cx="345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All IPs outside the server range should be blacklisted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5" name="Google Shape;235;p31"/>
          <p:cNvSpPr txBox="1"/>
          <p:nvPr/>
        </p:nvSpPr>
        <p:spPr>
          <a:xfrm>
            <a:off x="578425" y="3114575"/>
            <a:ext cx="377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threshold would you set to activate this alarm?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6" name="Google Shape;236;p31"/>
          <p:cNvSpPr txBox="1"/>
          <p:nvPr/>
        </p:nvSpPr>
        <p:spPr>
          <a:xfrm>
            <a:off x="493825" y="3912300"/>
            <a:ext cx="3728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 threshold for this alarm should be 1, any </a:t>
            </a:r>
            <a:r>
              <a:rPr lang="en">
                <a:solidFill>
                  <a:schemeClr val="dk1"/>
                </a:solidFill>
              </a:rPr>
              <a:t>attempt to access should trigger alarm.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7" name="Google Shape;237;p31"/>
          <p:cNvSpPr txBox="1"/>
          <p:nvPr/>
        </p:nvSpPr>
        <p:spPr>
          <a:xfrm>
            <a:off x="640725" y="720800"/>
            <a:ext cx="193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Alarm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8" name="Google Shape;238;p31"/>
          <p:cNvSpPr txBox="1"/>
          <p:nvPr/>
        </p:nvSpPr>
        <p:spPr>
          <a:xfrm>
            <a:off x="5490550" y="720800"/>
            <a:ext cx="239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System Hardening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9" name="Google Shape;239;p31"/>
          <p:cNvSpPr txBox="1"/>
          <p:nvPr/>
        </p:nvSpPr>
        <p:spPr>
          <a:xfrm>
            <a:off x="4992225" y="1283250"/>
            <a:ext cx="387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configuration can be set on the host to control access?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0" name="Google Shape;240;p31"/>
          <p:cNvSpPr txBox="1"/>
          <p:nvPr/>
        </p:nvSpPr>
        <p:spPr>
          <a:xfrm>
            <a:off x="4992225" y="2011125"/>
            <a:ext cx="4036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Connections to this shared folder should not be accessible from the web and restricted by the machine using a blacklist firewall rule.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5072300" y="3016700"/>
            <a:ext cx="345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Describe</a:t>
            </a:r>
            <a:r>
              <a:rPr lang="en">
                <a:solidFill>
                  <a:schemeClr val="dk1"/>
                </a:solidFill>
              </a:rPr>
              <a:t> the solution. If possible, </a:t>
            </a:r>
            <a:r>
              <a:rPr lang="en">
                <a:solidFill>
                  <a:schemeClr val="dk1"/>
                </a:solidFill>
              </a:rPr>
              <a:t>provide</a:t>
            </a:r>
            <a:r>
              <a:rPr lang="en">
                <a:solidFill>
                  <a:schemeClr val="dk1"/>
                </a:solidFill>
              </a:rPr>
              <a:t> the required command line.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5179100" y="3808675"/>
            <a:ext cx="323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Blocking ports 80 and 443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Blacklisting</a:t>
            </a:r>
            <a:r>
              <a:rPr lang="en">
                <a:solidFill>
                  <a:schemeClr val="dk1"/>
                </a:solidFill>
              </a:rPr>
              <a:t> all external IPs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Topology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/>
          <p:nvPr/>
        </p:nvSpPr>
        <p:spPr>
          <a:xfrm>
            <a:off x="149400" y="62300"/>
            <a:ext cx="442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Mitigation: Identifying Reverse Shell Uploads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8" name="Google Shape;248;p32"/>
          <p:cNvSpPr txBox="1"/>
          <p:nvPr/>
        </p:nvSpPr>
        <p:spPr>
          <a:xfrm>
            <a:off x="507225" y="605125"/>
            <a:ext cx="150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Alarm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9" name="Google Shape;249;p32"/>
          <p:cNvSpPr txBox="1"/>
          <p:nvPr/>
        </p:nvSpPr>
        <p:spPr>
          <a:xfrm>
            <a:off x="275850" y="1005325"/>
            <a:ext cx="353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kind of alarm can be set to detect future file uploads?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0" name="Google Shape;250;p32"/>
          <p:cNvSpPr txBox="1"/>
          <p:nvPr/>
        </p:nvSpPr>
        <p:spPr>
          <a:xfrm>
            <a:off x="498325" y="1788650"/>
            <a:ext cx="3612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Set an alert for any .php file that is uploaded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Set firewall to block traffic to the shared folder on ports 80, 443, and 4444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1" name="Google Shape;251;p32"/>
          <p:cNvSpPr txBox="1"/>
          <p:nvPr/>
        </p:nvSpPr>
        <p:spPr>
          <a:xfrm>
            <a:off x="418250" y="3185775"/>
            <a:ext cx="369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threshold would you set to activate this alarm?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2" name="Google Shape;252;p32"/>
          <p:cNvSpPr txBox="1"/>
          <p:nvPr/>
        </p:nvSpPr>
        <p:spPr>
          <a:xfrm>
            <a:off x="720800" y="3995550"/>
            <a:ext cx="2838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Any traffic on these ports would warrant a alarm trigger.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3" name="Google Shape;253;p32"/>
          <p:cNvSpPr txBox="1"/>
          <p:nvPr/>
        </p:nvSpPr>
        <p:spPr>
          <a:xfrm>
            <a:off x="4992200" y="605125"/>
            <a:ext cx="283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System Hardening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4" name="Google Shape;254;p32"/>
          <p:cNvSpPr txBox="1"/>
          <p:nvPr/>
        </p:nvSpPr>
        <p:spPr>
          <a:xfrm>
            <a:off x="4747500" y="1005325"/>
            <a:ext cx="283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configuration can be set on the host to block file uploads?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5" name="Google Shape;255;p32"/>
          <p:cNvSpPr txBox="1"/>
          <p:nvPr/>
        </p:nvSpPr>
        <p:spPr>
          <a:xfrm>
            <a:off x="4747500" y="1788650"/>
            <a:ext cx="3915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Remove the ability to upload files from over the web, all file uploads should be from a local source.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6" name="Google Shape;256;p32"/>
          <p:cNvSpPr txBox="1"/>
          <p:nvPr/>
        </p:nvSpPr>
        <p:spPr>
          <a:xfrm>
            <a:off x="4992200" y="3087875"/>
            <a:ext cx="3132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Describe the solution. If possible, provide the required command line.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7" name="Google Shape;257;p32"/>
          <p:cNvSpPr txBox="1"/>
          <p:nvPr/>
        </p:nvSpPr>
        <p:spPr>
          <a:xfrm>
            <a:off x="4938825" y="3897675"/>
            <a:ext cx="341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Block port 80, 443, and 4444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60625"/>
            <a:ext cx="6957727" cy="426252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 txBox="1"/>
          <p:nvPr/>
        </p:nvSpPr>
        <p:spPr>
          <a:xfrm>
            <a:off x="2046750" y="160425"/>
            <a:ext cx="17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Network Topology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6833750" y="0"/>
            <a:ext cx="2257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Network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Address Range: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19.168.1.0/24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Netmask: 255.255.255.0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Gateway: 192.168.1.1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6893450" y="1143000"/>
            <a:ext cx="2137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Machine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IPv4: 192.168.1.1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OS: Windows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Hostname: Hyper-V Manager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6925250" y="2276225"/>
            <a:ext cx="2074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IPv4: 192.168.1.8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OS: Kali Linux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Hostname: Kali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6925250" y="3005675"/>
            <a:ext cx="197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IPv4: 192.168.1.105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OS: Linux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Hostname : Capstone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6985000" y="3820575"/>
            <a:ext cx="1912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IPv4: 192.168.1.100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OS: Linux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Hostname: ELK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 Team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Assessment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507225" y="507225"/>
            <a:ext cx="15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Hostname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3363750" y="507225"/>
            <a:ext cx="164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IP Address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6229150" y="507225"/>
            <a:ext cx="15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Role on Network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640725" y="1156850"/>
            <a:ext cx="14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Capstone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667400" y="1913250"/>
            <a:ext cx="101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Kali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707475" y="2803125"/>
            <a:ext cx="128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Elk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507225" y="3799775"/>
            <a:ext cx="190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Hyper V Manager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3363750" y="1156850"/>
            <a:ext cx="14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192.168.1.105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3363750" y="1913250"/>
            <a:ext cx="14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192.168.1.8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474900" y="2803125"/>
            <a:ext cx="119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192.1.100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3408225" y="3799775"/>
            <a:ext cx="14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192.168.1.1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5899900" y="1048700"/>
            <a:ext cx="301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is the target machine using the apache web server.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5899900" y="1805575"/>
            <a:ext cx="301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is the attacking machine using the Kali Linux.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5939875" y="2660725"/>
            <a:ext cx="301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Centralized logging service to identify problems in a server or application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5922250" y="3692075"/>
            <a:ext cx="297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Software that virtualized hardware into virtual machines/servers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2927700" y="106775"/>
            <a:ext cx="29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Describing the Target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/>
        </p:nvSpPr>
        <p:spPr>
          <a:xfrm>
            <a:off x="2589550" y="62300"/>
            <a:ext cx="302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Vulnerability Assessment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836475" y="462500"/>
            <a:ext cx="12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Vulnerability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3772050" y="462500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Description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6638500" y="462500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Impact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596225" y="1192450"/>
            <a:ext cx="199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CWE-23: Relative Path Traversal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2832275" y="1023100"/>
            <a:ext cx="3087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The software uses external input to conduct a pathname that should be within a restricted directory, but it does not properly neutralize sequences such as “..” that can resolve to a location that is outside of that directory.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6272800" y="1146250"/>
            <a:ext cx="233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This will allow the attacker to obtain knowledge of hidden directories on the system. 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596225" y="2371650"/>
            <a:ext cx="2236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CWE-307: Improper Restriction of Excessive Authentication Attempts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2832425" y="2340900"/>
            <a:ext cx="3192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The software does not implement sufficient measures to prevent multiple failed authentication attempts within in a short time frame, making it more susceptible to brute force attacks.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6272800" y="2248500"/>
            <a:ext cx="233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This will allow the attacker to run dictionary based attacks to obtain credentials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501125" y="3504800"/>
            <a:ext cx="2331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CWE-98: Improper control of Filename for Include/Require Statement in PHP Programs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2883225" y="3474050"/>
            <a:ext cx="2811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The PHP application receives Input from an upstream component, but it does not restrict or incorrectly restricts the input before its usage in “require”, “include”, or similar functions.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6300400" y="3504800"/>
            <a:ext cx="1922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This will allow the attacker  to use remote file inclusion to be able to run code on a server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/>
        </p:nvSpPr>
        <p:spPr>
          <a:xfrm>
            <a:off x="2640900" y="80075"/>
            <a:ext cx="38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CWE-23: Relative Path Traversal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791975" y="1094550"/>
            <a:ext cx="223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Tools and </a:t>
            </a:r>
            <a:r>
              <a:rPr lang="en">
                <a:solidFill>
                  <a:schemeClr val="dk1"/>
                </a:solidFill>
              </a:rPr>
              <a:t>processes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3426050" y="1094550"/>
            <a:ext cx="161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Achievements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685175" y="1753050"/>
            <a:ext cx="2340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Used the “dirb” command to launch a dictionary based attack against the web server. Dirb looks for existing or hidden web objects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426050" y="1845450"/>
            <a:ext cx="1797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Using this tool granted the knowledge of two hidden directories within the web server. 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6050" y="632675"/>
            <a:ext cx="3562350" cy="403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/>
        </p:nvSpPr>
        <p:spPr>
          <a:xfrm>
            <a:off x="1679850" y="80075"/>
            <a:ext cx="578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CWE-307: Improper Restriction of Excessive Authentication Attempts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916575" y="640700"/>
            <a:ext cx="247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Tools and processes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3541725" y="640700"/>
            <a:ext cx="14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Achievements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738525" y="1361525"/>
            <a:ext cx="2652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Hydra was used to run brute force attack on the credentials for the secret_folder directory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3515025" y="1263625"/>
            <a:ext cx="2269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was able to produce the credentials, ashton:leopoldo for access to the secret_folder directory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8675" y="632675"/>
            <a:ext cx="3312926" cy="409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/>
        </p:nvSpPr>
        <p:spPr>
          <a:xfrm>
            <a:off x="678750" y="35625"/>
            <a:ext cx="77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CWE-98: Improper Control of Filename for Include/Require statement in PHP Program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845375" y="738600"/>
            <a:ext cx="193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Tools and processes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3915475" y="738600"/>
            <a:ext cx="193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Achievements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622925" y="1308125"/>
            <a:ext cx="2509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Able to upload or reverse shell code without the server restricting the input before its usage.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3764175" y="1308125"/>
            <a:ext cx="2473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Once the code was executed it provided access to the time to server using a reverse shell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0375" y="588225"/>
            <a:ext cx="2601225" cy="3532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